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2901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6089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2257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4037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9733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0111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9604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908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302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102134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2036190"/>
            <a:ext cx="7955280" cy="4227450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9845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1740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5198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1888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609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289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430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858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3A614-B2D5-4F80-9803-D4FA5BADAA64}" type="datetimeFigureOut">
              <a:rPr lang="ko-KR" altLang="en-US" smtClean="0"/>
              <a:t>2016-02-18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A7F09-D87B-4982-8374-AE9106FBA0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49784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1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Sequence presets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14400" y="3632200"/>
            <a:ext cx="7315200" cy="985519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For the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Moving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culpture</a:t>
            </a:r>
            <a:r>
              <a:rPr lang="en-US" altLang="ko-KR" dirty="0" smtClean="0"/>
              <a:t> Solutions</a:t>
            </a:r>
          </a:p>
          <a:p>
            <a:r>
              <a:rPr lang="en-US" altLang="ko-KR" dirty="0" smtClean="0"/>
              <a:t>by </a:t>
            </a:r>
            <a:r>
              <a:rPr lang="en-US" altLang="ko-KR" dirty="0" err="1" smtClean="0"/>
              <a:t>Mediafront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inc.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7929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::09. Soaring Wings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6248" y="5693887"/>
            <a:ext cx="8073391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+mj-ea"/>
                <a:ea typeface="+mj-ea"/>
              </a:rPr>
              <a:t>オブジェクトが翼を模る動作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9" t="2494" r="6203" b="19406"/>
          <a:stretch/>
        </p:blipFill>
        <p:spPr>
          <a:xfrm>
            <a:off x="1703068" y="1752599"/>
            <a:ext cx="5619750" cy="375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840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::10. Text &amp; Logo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6248" y="5741512"/>
            <a:ext cx="8073391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+mj-ea"/>
                <a:ea typeface="+mj-ea"/>
              </a:rPr>
              <a:t>オブジェクトで文字、数字を表現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7" r="14305"/>
          <a:stretch/>
        </p:blipFill>
        <p:spPr>
          <a:xfrm>
            <a:off x="4981576" y="1665374"/>
            <a:ext cx="3917704" cy="408566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0" t="-128" r="23800" b="58579"/>
          <a:stretch/>
        </p:blipFill>
        <p:spPr>
          <a:xfrm>
            <a:off x="143933" y="1146864"/>
            <a:ext cx="4013200" cy="186373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/>
          <a:srcRect l="15320" t="38634" r="20704" b="18855"/>
          <a:stretch/>
        </p:blipFill>
        <p:spPr>
          <a:xfrm>
            <a:off x="143933" y="3678790"/>
            <a:ext cx="4224437" cy="183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716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::01. Plane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59"/>
          <a:stretch/>
        </p:blipFill>
        <p:spPr>
          <a:xfrm>
            <a:off x="1382713" y="2201509"/>
            <a:ext cx="6502915" cy="32277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5824" y="5579587"/>
            <a:ext cx="7286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+mj-ea"/>
                <a:ea typeface="+mj-ea"/>
              </a:rPr>
              <a:t>オブジェクト全体が水平面に列と行を合わせる動作</a:t>
            </a:r>
            <a:endParaRPr lang="ko-KR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34013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::02. Random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6248" y="5579587"/>
            <a:ext cx="807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+mj-ea"/>
              </a:rPr>
              <a:t>オブジェクトがランダムに上下する動作</a:t>
            </a:r>
            <a:endParaRPr lang="ko-KR" altLang="en-US">
              <a:latin typeface="+mj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9" r="6909"/>
          <a:stretch/>
        </p:blipFill>
        <p:spPr>
          <a:xfrm>
            <a:off x="1841987" y="1975269"/>
            <a:ext cx="5374297" cy="349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327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::03. Plane Wave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6248" y="5579587"/>
            <a:ext cx="807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+mj-ea"/>
                <a:ea typeface="+mj-ea"/>
              </a:rPr>
              <a:t>オブジェクトが傾斜を構成し、連鎖的に波打つ動作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8" t="12311" r="8765" b="7260"/>
          <a:stretch/>
        </p:blipFill>
        <p:spPr>
          <a:xfrm>
            <a:off x="1932843" y="2038350"/>
            <a:ext cx="5591907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863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::04. Weave Wave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6248" y="5579587"/>
            <a:ext cx="807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+mj-ea"/>
                <a:ea typeface="+mj-ea"/>
              </a:rPr>
              <a:t>オブジェクトが順次上下に動き、クロスしながら波打つ動作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" t="20616" r="5282"/>
          <a:stretch/>
        </p:blipFill>
        <p:spPr>
          <a:xfrm>
            <a:off x="1513667" y="1830042"/>
            <a:ext cx="5998552" cy="374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265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::05. breaking Wave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6248" y="5579587"/>
            <a:ext cx="807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+mj-ea"/>
                <a:ea typeface="+mj-ea"/>
              </a:rPr>
              <a:t>オブジェクトが順次落下し、押し寄せる波のような動作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2" t="8804" r="2712" b="7739"/>
          <a:stretch/>
        </p:blipFill>
        <p:spPr>
          <a:xfrm>
            <a:off x="1640791" y="1745689"/>
            <a:ext cx="5744304" cy="383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398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::06. Cross Wave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6248" y="5579587"/>
            <a:ext cx="8073391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+mj-ea"/>
                <a:ea typeface="+mj-ea"/>
              </a:rPr>
              <a:t>奇数と偶数行のオブジェクトが交差し、波をつくる動作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5" y="1647455"/>
            <a:ext cx="6990455" cy="393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56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::07. Pyramid Drop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6248" y="5579587"/>
            <a:ext cx="82444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+mj-ea"/>
                <a:ea typeface="+mj-ea"/>
              </a:rPr>
              <a:t>上部から平面を成したオブジェクトが逆ピラミッド型で降り、中央の１つのボールが水滴が落ちるように落下する動作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812" y="1734834"/>
            <a:ext cx="6835117" cy="384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101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::08. Wavelength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6248" y="5579587"/>
            <a:ext cx="8073391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+mj-ea"/>
                <a:ea typeface="+mj-ea"/>
              </a:rPr>
              <a:t>中央から外側にオブジェクトが連鎖的に波長を示す動作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732" y="1775897"/>
            <a:ext cx="6762117" cy="380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38570"/>
      </p:ext>
    </p:extLst>
  </p:cSld>
  <p:clrMapOvr>
    <a:masterClrMapping/>
  </p:clrMapOvr>
</p:sld>
</file>

<file path=ppt/theme/theme1.xml><?xml version="1.0" encoding="utf-8"?>
<a:theme xmlns:a="http://schemas.openxmlformats.org/drawingml/2006/main" name="Waves">
  <a:themeElements>
    <a:clrScheme name="비행기 구름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비행기 구름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비행기 구름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ves" id="{F1A6F670-F320-4D7E-A059-1D3CAE303557}" vid="{877B4A81-296F-4596-BEBE-D9EA0574A91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Waves</Template>
  <TotalTime>188</TotalTime>
  <Words>176</Words>
  <Application>Microsoft Office PowerPoint</Application>
  <PresentationFormat>画面に合わせる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맑은 고딕</vt:lpstr>
      <vt:lpstr>ＭＳ Ｐゴシック</vt:lpstr>
      <vt:lpstr>Arial</vt:lpstr>
      <vt:lpstr>Century Gothic</vt:lpstr>
      <vt:lpstr>Wingdings</vt:lpstr>
      <vt:lpstr>Waves</vt:lpstr>
      <vt:lpstr>Sequence presets</vt:lpstr>
      <vt:lpstr>::01. Plane</vt:lpstr>
      <vt:lpstr>::02. Random</vt:lpstr>
      <vt:lpstr>::03. Plane Wave</vt:lpstr>
      <vt:lpstr>::04. Weave Wave</vt:lpstr>
      <vt:lpstr>::05. breaking Wave</vt:lpstr>
      <vt:lpstr>::06. Cross Wave</vt:lpstr>
      <vt:lpstr>::07. Pyramid Drop</vt:lpstr>
      <vt:lpstr>::08. Wavelength</vt:lpstr>
      <vt:lpstr>::09. Soaring Wings</vt:lpstr>
      <vt:lpstr>::10. Text &amp; Logo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Sequence presets</dc:title>
  <dc:creator>Oh</dc:creator>
  <cp:lastModifiedBy>西郷綾</cp:lastModifiedBy>
  <cp:revision>7</cp:revision>
  <dcterms:created xsi:type="dcterms:W3CDTF">2015-05-15T04:36:51Z</dcterms:created>
  <dcterms:modified xsi:type="dcterms:W3CDTF">2016-02-18T06:17:29Z</dcterms:modified>
</cp:coreProperties>
</file>